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3" r:id="rId6"/>
    <p:sldId id="259" r:id="rId7"/>
    <p:sldId id="261" r:id="rId8"/>
    <p:sldId id="262" r:id="rId9"/>
    <p:sldId id="264" r:id="rId10"/>
    <p:sldId id="265" r:id="rId11"/>
    <p:sldId id="267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09C5-AC37-492C-B423-19D6DA979259}" type="datetimeFigureOut">
              <a:rPr lang="pt-PT" smtClean="0"/>
              <a:pPr/>
              <a:t>28-01-2013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90E7-8CF9-4133-B62A-07E5C35CE3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09C5-AC37-492C-B423-19D6DA979259}" type="datetimeFigureOut">
              <a:rPr lang="pt-PT" smtClean="0"/>
              <a:pPr/>
              <a:t>28-01-2013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90E7-8CF9-4133-B62A-07E5C35CE3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09C5-AC37-492C-B423-19D6DA979259}" type="datetimeFigureOut">
              <a:rPr lang="pt-PT" smtClean="0"/>
              <a:pPr/>
              <a:t>28-01-2013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90E7-8CF9-4133-B62A-07E5C35CE3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09C5-AC37-492C-B423-19D6DA979259}" type="datetimeFigureOut">
              <a:rPr lang="pt-PT" smtClean="0"/>
              <a:pPr/>
              <a:t>28-01-2013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90E7-8CF9-4133-B62A-07E5C35CE3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09C5-AC37-492C-B423-19D6DA979259}" type="datetimeFigureOut">
              <a:rPr lang="pt-PT" smtClean="0"/>
              <a:pPr/>
              <a:t>28-01-2013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90E7-8CF9-4133-B62A-07E5C35CE3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09C5-AC37-492C-B423-19D6DA979259}" type="datetimeFigureOut">
              <a:rPr lang="pt-PT" smtClean="0"/>
              <a:pPr/>
              <a:t>28-01-2013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90E7-8CF9-4133-B62A-07E5C35CE3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09C5-AC37-492C-B423-19D6DA979259}" type="datetimeFigureOut">
              <a:rPr lang="pt-PT" smtClean="0"/>
              <a:pPr/>
              <a:t>28-01-2013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90E7-8CF9-4133-B62A-07E5C35CE3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09C5-AC37-492C-B423-19D6DA979259}" type="datetimeFigureOut">
              <a:rPr lang="pt-PT" smtClean="0"/>
              <a:pPr/>
              <a:t>28-01-2013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90E7-8CF9-4133-B62A-07E5C35CE3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09C5-AC37-492C-B423-19D6DA979259}" type="datetimeFigureOut">
              <a:rPr lang="pt-PT" smtClean="0"/>
              <a:pPr/>
              <a:t>28-01-2013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90E7-8CF9-4133-B62A-07E5C35CE3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09C5-AC37-492C-B423-19D6DA979259}" type="datetimeFigureOut">
              <a:rPr lang="pt-PT" smtClean="0"/>
              <a:pPr/>
              <a:t>28-01-2013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90E7-8CF9-4133-B62A-07E5C35CE3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09C5-AC37-492C-B423-19D6DA979259}" type="datetimeFigureOut">
              <a:rPr lang="pt-PT" smtClean="0"/>
              <a:pPr/>
              <a:t>28-01-2013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90E7-8CF9-4133-B62A-07E5C35CE3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709C5-AC37-492C-B423-19D6DA979259}" type="datetimeFigureOut">
              <a:rPr lang="pt-PT" smtClean="0"/>
              <a:pPr/>
              <a:t>28-01-2013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790E7-8CF9-4133-B62A-07E5C35CE37A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  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35696" y="4293096"/>
            <a:ext cx="5072608" cy="694928"/>
          </a:xfrm>
        </p:spPr>
        <p:txBody>
          <a:bodyPr>
            <a:normAutofit fontScale="62500" lnSpcReduction="20000"/>
          </a:bodyPr>
          <a:lstStyle/>
          <a:p>
            <a:r>
              <a:rPr lang="pt-PT" dirty="0" smtClean="0"/>
              <a:t>…</a:t>
            </a:r>
          </a:p>
          <a:p>
            <a:r>
              <a:rPr lang="pt-PT" dirty="0" smtClean="0"/>
              <a:t>Sustentabilidade</a:t>
            </a:r>
            <a:endParaRPr lang="pt-PT" dirty="0"/>
          </a:p>
        </p:txBody>
      </p:sp>
      <p:sp>
        <p:nvSpPr>
          <p:cNvPr id="4" name="Rectângulo 3"/>
          <p:cNvSpPr/>
          <p:nvPr/>
        </p:nvSpPr>
        <p:spPr>
          <a:xfrm>
            <a:off x="3347864" y="2564904"/>
            <a:ext cx="19944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Puzzle</a:t>
            </a:r>
            <a:endParaRPr lang="pt-PT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899592" y="2420888"/>
            <a:ext cx="7300075" cy="38164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Projeto</a:t>
            </a:r>
          </a:p>
          <a:p>
            <a:pPr algn="ctr"/>
            <a:endParaRPr lang="pt-PT" sz="40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pt-PT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Renascer através da Arte</a:t>
            </a:r>
          </a:p>
          <a:p>
            <a:pPr algn="ctr"/>
            <a:endParaRPr lang="pt-PT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pt-PT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…</a:t>
            </a:r>
            <a:endParaRPr lang="pt-PT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3209514" y="2967335"/>
            <a:ext cx="272497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Processo</a:t>
            </a:r>
          </a:p>
          <a:p>
            <a:pPr algn="ctr"/>
            <a:r>
              <a:rPr lang="pt-PT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…</a:t>
            </a:r>
            <a:endParaRPr lang="pt-PT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Puzz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692696"/>
            <a:ext cx="4978400" cy="4254500"/>
          </a:xfrm>
          <a:prstGeom prst="rect">
            <a:avLst/>
          </a:prstGeom>
        </p:spPr>
      </p:pic>
      <p:sp>
        <p:nvSpPr>
          <p:cNvPr id="3" name="Rectângulo 2"/>
          <p:cNvSpPr/>
          <p:nvPr/>
        </p:nvSpPr>
        <p:spPr>
          <a:xfrm>
            <a:off x="3563888" y="5157192"/>
            <a:ext cx="21398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Equipa</a:t>
            </a:r>
            <a:endParaRPr lang="pt-PT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gestaoorigami.com.br/files/2010/05/Solucoes-em-Sustentabilidad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88640"/>
            <a:ext cx="6480720" cy="6480720"/>
          </a:xfrm>
          <a:prstGeom prst="rect">
            <a:avLst/>
          </a:prstGeom>
          <a:noFill/>
        </p:spPr>
      </p:pic>
      <p:sp>
        <p:nvSpPr>
          <p:cNvPr id="3" name="Rectângulo 2"/>
          <p:cNvSpPr/>
          <p:nvPr/>
        </p:nvSpPr>
        <p:spPr>
          <a:xfrm>
            <a:off x="0" y="4869160"/>
            <a:ext cx="233975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PT" sz="20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Sustentabilidade</a:t>
            </a:r>
            <a:endParaRPr lang="pt-PT" sz="2000" b="1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.bp.blogspot.com/-6NCnDre_P78/T6sLQWtMCMI/AAAAAAAAANI/AlFRfd6T_kE/s1600/dia_da_arvor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96752"/>
            <a:ext cx="5324475" cy="4438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ytre 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0"/>
            <a:ext cx="4987992" cy="6858000"/>
          </a:xfrm>
          <a:prstGeom prst="rect">
            <a:avLst/>
          </a:prstGeom>
          <a:noFill/>
        </p:spPr>
      </p:pic>
      <p:sp>
        <p:nvSpPr>
          <p:cNvPr id="3" name="Rectângulo 2"/>
          <p:cNvSpPr/>
          <p:nvPr/>
        </p:nvSpPr>
        <p:spPr>
          <a:xfrm>
            <a:off x="179512" y="4077072"/>
            <a:ext cx="282282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Esboço de ideia</a:t>
            </a:r>
            <a:endParaRPr lang="pt-PT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5724128" y="134076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~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VhqapRtLfuE/TyYDIdykSXI/AAAAAAAAKKc/xP6fw6uYQfs/s640/DavidHockneyWoldgateWo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412776"/>
            <a:ext cx="5572125" cy="3981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2.bp.blogspot.com/-Ctmpkob_cxU/TyYBNBR1uOI/AAAAAAAAKJ8/8HdiOHnkues/s1600/hockney.furstenberg-par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908720"/>
            <a:ext cx="7042858" cy="4579715"/>
          </a:xfrm>
          <a:prstGeom prst="rect">
            <a:avLst/>
          </a:prstGeom>
          <a:noFill/>
        </p:spPr>
      </p:pic>
      <p:sp>
        <p:nvSpPr>
          <p:cNvPr id="3" name="Rectângulo 2"/>
          <p:cNvSpPr/>
          <p:nvPr/>
        </p:nvSpPr>
        <p:spPr>
          <a:xfrm>
            <a:off x="1691680" y="5805264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i="1" dirty="0" smtClean="0"/>
              <a:t>David </a:t>
            </a:r>
            <a:r>
              <a:rPr lang="pt-PT" i="1" dirty="0" err="1" smtClean="0"/>
              <a:t>Hockney</a:t>
            </a:r>
            <a:r>
              <a:rPr lang="pt-PT" i="1" dirty="0" smtClean="0"/>
              <a:t>, </a:t>
            </a:r>
            <a:r>
              <a:rPr lang="pt-PT" i="1" dirty="0" err="1" smtClean="0"/>
              <a:t>Place</a:t>
            </a:r>
            <a:r>
              <a:rPr lang="pt-PT" i="1" dirty="0" smtClean="0"/>
              <a:t> </a:t>
            </a:r>
            <a:r>
              <a:rPr lang="pt-PT" i="1" dirty="0" err="1"/>
              <a:t>Furstenberg</a:t>
            </a:r>
            <a:r>
              <a:rPr lang="pt-PT" i="1" dirty="0"/>
              <a:t>, Paris, </a:t>
            </a:r>
            <a:r>
              <a:rPr lang="pt-PT" i="1" dirty="0" smtClean="0"/>
              <a:t>1985</a:t>
            </a:r>
            <a:r>
              <a:rPr lang="pt-PT" i="1" dirty="0"/>
              <a:t> </a:t>
            </a:r>
            <a:r>
              <a:rPr lang="pt-PT" dirty="0" smtClean="0"/>
              <a:t>, (Colagem fotográfica)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iue.edu/~ejoy/Margarete%20(Kiefer%20198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548680"/>
            <a:ext cx="6840760" cy="4885359"/>
          </a:xfrm>
          <a:prstGeom prst="rect">
            <a:avLst/>
          </a:prstGeom>
          <a:noFill/>
        </p:spPr>
      </p:pic>
      <p:sp>
        <p:nvSpPr>
          <p:cNvPr id="3" name="Rectângulo 2"/>
          <p:cNvSpPr/>
          <p:nvPr/>
        </p:nvSpPr>
        <p:spPr>
          <a:xfrm>
            <a:off x="2051720" y="5661248"/>
            <a:ext cx="5273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/>
              <a:t>Anselm Kiefer, “</a:t>
            </a:r>
            <a:r>
              <a:rPr lang="pt-PT" dirty="0" err="1" smtClean="0"/>
              <a:t>Margerethe</a:t>
            </a:r>
            <a:r>
              <a:rPr lang="pt-PT" dirty="0" smtClean="0"/>
              <a:t>”, (Óleo e palha sobre tela)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2987824" y="2708920"/>
            <a:ext cx="33069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PT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Land</a:t>
            </a:r>
            <a:r>
              <a:rPr lang="pt-PT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pt-PT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Art</a:t>
            </a:r>
            <a:endParaRPr lang="pt-PT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2.bp.blogspot.com/-7JByiqcv7uo/TaSIVUpXyiI/AAAAAAAAABY/_Dzb5vRZXLU/s1600/Wolfgang_Laib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556792"/>
            <a:ext cx="5256584" cy="3532426"/>
          </a:xfrm>
          <a:prstGeom prst="rect">
            <a:avLst/>
          </a:prstGeom>
          <a:noFill/>
        </p:spPr>
      </p:pic>
      <p:sp>
        <p:nvSpPr>
          <p:cNvPr id="3" name="Rectângulo 2"/>
          <p:cNvSpPr/>
          <p:nvPr/>
        </p:nvSpPr>
        <p:spPr>
          <a:xfrm>
            <a:off x="2411760" y="5301208"/>
            <a:ext cx="5123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Wolfgang </a:t>
            </a:r>
            <a:r>
              <a:rPr lang="en-US" dirty="0" err="1" smtClean="0"/>
              <a:t>Laib,“Pollen</a:t>
            </a:r>
            <a:r>
              <a:rPr lang="en-US" dirty="0" smtClean="0"/>
              <a:t> </a:t>
            </a:r>
            <a:r>
              <a:rPr lang="en-US" dirty="0"/>
              <a:t>from </a:t>
            </a:r>
            <a:r>
              <a:rPr lang="en-US" dirty="0" smtClean="0"/>
              <a:t>Hazelnut”, 2002,(</a:t>
            </a:r>
            <a:r>
              <a:rPr lang="pt-PT" dirty="0" smtClean="0"/>
              <a:t>Pólen)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24.media.tumblr.com/tumblr_lar0zsqsPO1qz8y11o1_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908720"/>
            <a:ext cx="5328592" cy="4326817"/>
          </a:xfrm>
          <a:prstGeom prst="rect">
            <a:avLst/>
          </a:prstGeom>
          <a:noFill/>
        </p:spPr>
      </p:pic>
      <p:sp>
        <p:nvSpPr>
          <p:cNvPr id="3" name="Rectângulo 2"/>
          <p:cNvSpPr/>
          <p:nvPr/>
        </p:nvSpPr>
        <p:spPr>
          <a:xfrm>
            <a:off x="1979712" y="5589240"/>
            <a:ext cx="5122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i="1" dirty="0" smtClean="0"/>
              <a:t>Wolfgang </a:t>
            </a:r>
            <a:r>
              <a:rPr lang="pt-PT" i="1" dirty="0" err="1" smtClean="0"/>
              <a:t>Laib</a:t>
            </a:r>
            <a:r>
              <a:rPr lang="pt-PT" i="1" dirty="0" smtClean="0"/>
              <a:t>, “</a:t>
            </a:r>
            <a:r>
              <a:rPr lang="pt-PT" i="1" dirty="0" err="1" smtClean="0"/>
              <a:t>Milk</a:t>
            </a:r>
            <a:r>
              <a:rPr lang="pt-PT" i="1" dirty="0" smtClean="0"/>
              <a:t> </a:t>
            </a:r>
            <a:r>
              <a:rPr lang="pt-PT" i="1" dirty="0" err="1" smtClean="0"/>
              <a:t>stone</a:t>
            </a:r>
            <a:r>
              <a:rPr lang="pt-PT" i="1" dirty="0" smtClean="0"/>
              <a:t>”, (pedra </a:t>
            </a:r>
            <a:r>
              <a:rPr lang="pt-PT" i="1" dirty="0" smtClean="0"/>
              <a:t>mármore </a:t>
            </a:r>
            <a:r>
              <a:rPr lang="pt-PT" i="1" dirty="0" smtClean="0"/>
              <a:t>e leite)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1.bp.blogspot.com/-szWxfSjjfkE/TZmxHNUpLWI/AAAAAAAAAuQ/8_d3FAICLls/s400/land_ar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5295" y="5129808"/>
            <a:ext cx="2628705" cy="1728192"/>
          </a:xfrm>
          <a:prstGeom prst="rect">
            <a:avLst/>
          </a:prstGeom>
          <a:noFill/>
        </p:spPr>
      </p:pic>
      <p:sp>
        <p:nvSpPr>
          <p:cNvPr id="4" name="Rectângulo 3"/>
          <p:cNvSpPr/>
          <p:nvPr/>
        </p:nvSpPr>
        <p:spPr>
          <a:xfrm>
            <a:off x="827584" y="5301208"/>
            <a:ext cx="48965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Robert Smithson, “Spiral Jetty”, (</a:t>
            </a:r>
            <a:r>
              <a:rPr lang="pt-PT" dirty="0" smtClean="0"/>
              <a:t>lama, cristais de sal, basalto , rochas, terra e água) Costa nordeste do Great </a:t>
            </a:r>
            <a:r>
              <a:rPr lang="pt-PT" dirty="0" err="1" smtClean="0"/>
              <a:t>Salt</a:t>
            </a:r>
            <a:r>
              <a:rPr lang="pt-PT" dirty="0" smtClean="0"/>
              <a:t> </a:t>
            </a:r>
            <a:r>
              <a:rPr lang="pt-PT" dirty="0" err="1" smtClean="0"/>
              <a:t>Lake</a:t>
            </a:r>
            <a:r>
              <a:rPr lang="pt-PT" dirty="0" smtClean="0"/>
              <a:t> , Utah </a:t>
            </a:r>
            <a:endParaRPr lang="pt-PT" dirty="0"/>
          </a:p>
        </p:txBody>
      </p:sp>
      <p:pic>
        <p:nvPicPr>
          <p:cNvPr id="1029" name="Picture 5" descr="http://2.bp.blogspot.com/_rUyDhdZLna8/S_6szbZsDjI/AAAAAAAAXQM/7ehnrsizYic/s1600/Spiral+Jetty_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76672"/>
            <a:ext cx="5506059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412776"/>
            <a:ext cx="4807421" cy="351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ângulo 2"/>
          <p:cNvSpPr/>
          <p:nvPr/>
        </p:nvSpPr>
        <p:spPr>
          <a:xfrm>
            <a:off x="2411760" y="515719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/>
              <a:t>Alberto Carneiro, “Um campo depois da colheita para deleite estético do nosso corpo”, 1973-76 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97</Words>
  <Application>Microsoft Office PowerPoint</Application>
  <PresentationFormat>Apresentação no Ecrã (4:3)</PresentationFormat>
  <Paragraphs>22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15</vt:i4>
      </vt:variant>
    </vt:vector>
  </HeadingPairs>
  <TitlesOfParts>
    <vt:vector size="16" baseType="lpstr">
      <vt:lpstr>Tema do Office</vt:lpstr>
      <vt:lpstr>  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  <vt:lpstr>Diapositivo 14</vt:lpstr>
      <vt:lpstr>Diapositivo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Puzzle  </dc:title>
  <dc:creator>Optimus</dc:creator>
  <cp:lastModifiedBy>Optimus</cp:lastModifiedBy>
  <cp:revision>6</cp:revision>
  <dcterms:created xsi:type="dcterms:W3CDTF">2012-10-21T21:45:09Z</dcterms:created>
  <dcterms:modified xsi:type="dcterms:W3CDTF">2013-01-28T17:06:07Z</dcterms:modified>
</cp:coreProperties>
</file>